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3" r:id="rId23"/>
  </p:sldIdLst>
  <p:sldSz cx="12192000" cy="6858000"/>
  <p:notesSz cx="6858000" cy="9144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4641-A677-69C7-8A91-3266B5B47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D4C81-DE31-26B4-0233-E84678C23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3E4DB-5181-10B5-7CCB-A65245E0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442F7-3947-D6D3-58E2-E726FB17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42D5-9600-4278-8917-AD25B656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651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0F8B-C6CC-2F68-5149-BAE4220A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6BD22-7271-F02B-B28E-679335871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F8E5B-F17B-A197-96E8-A13793F9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F0CD1-15F0-5754-72DC-4A0DEF08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F61C7-6152-4F5F-5DEE-116358D9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3826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5695A-B43B-0D51-D32F-9014776D5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AE905-930D-6484-6C7C-15E06CDD9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9E956-E150-0259-426A-4D3A636F1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109C2-1A3C-3DBE-A72C-36C0C2CA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5ACFD-F5C6-93C3-CF97-CD019719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3085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4CA2-7EE7-C8AF-0320-0CBDB6EC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C3986-F8DE-3E43-CB31-E2B619089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C9CE4-40E4-1E3B-A2DC-5BB56AAE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655B4-B7C8-D06C-9506-B9DDE468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BBCAA-9C6E-E84D-C9D7-D9358C63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93118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4192-F4AE-89F9-AFBD-5123FE19F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B4C4F-3AF9-8301-ACD7-11D22DC3F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0F94F-4EE5-87B4-514C-2EB8658B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E7CD-F01C-479B-78F2-4ADC7517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FFC46-AF2B-F9A5-2EC1-415AC368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45717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E8B5-262B-A291-32C2-BE92756D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BA69-41F6-6ABD-EC10-63A8BEB2E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FF430-03C4-055C-E8DF-DA2711021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8E05A-965A-6306-2F55-6A34D303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5FEEB-07D5-BE35-238B-61E50FA8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6B221-5D8F-1226-E3FE-6B785BFF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9885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0E42-29D4-B9FC-DA42-BDE76ECC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B00C-B429-F075-5B79-79F305638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B9D0E-FD8F-167F-5445-85D2ECE68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DBC4-663A-E3A3-D5A8-AD6F3B641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35A4F2-6879-D12B-F566-03D3236DC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AB24F-712A-8786-3C0D-F02A5A35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98EEFA-0D4C-F1E8-38C9-19C4F048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2ADAE-DBB6-F48E-8F24-6D2227FA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32670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6CA9-E148-AFAC-0FF2-00AA1430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C5D54-0B42-772A-6C58-E219CC9D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EBE8E-895C-B525-683C-E2401D98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5ADB2-D641-CC2B-43E3-4FBFDE0C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4430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375B3-093D-80CF-AD7D-02B213D7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12776-45E4-2835-1069-FF6C07D3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EC2D1-BF1C-E56A-31B1-934548F3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5951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8D91-891D-AAD3-D330-678581F79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85465-2565-562E-BD71-73848A1D2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4FC0A-1378-7DC2-4276-683038B6E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86E2-E7DB-A9B4-36C5-CA68EE79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94156-81BE-3047-F025-ED30E35A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228C3-CE02-AA8A-C8A3-CE8A0A25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4459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460F-C83B-1090-BB0B-360DE51C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F783E3-7267-E92B-C135-851EDE6B1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47DDF-8837-949A-88F4-90162CB0A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00C96-94C7-330F-D34E-830181B6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4B6DD-53F4-5B29-244D-46AB39E06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9F08-F420-DA3C-1E37-FABBB38D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5942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0B9F2D-1B2B-6C8B-8E51-EC86FEA7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A49D3-4583-5F4A-A6B8-05972D6D5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B2E64-E2F3-7C0E-20D7-F615FA7E8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635B7-BCC9-AD45-B2DB-921496E9EAFA}" type="datetimeFigureOut">
              <a:rPr lang="en-BD" smtClean="0"/>
              <a:t>30/7/23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1EE87-9785-E8E1-2357-565B8D021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A969E-C551-4822-FC1E-4B223C8CB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9D1E5-BD1C-5C46-9A6D-07A5627FDFB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6705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BD0F-D60C-7FCE-42B3-C9B02BDC9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D" dirty="0"/>
              <a:t>Markov Chain</a:t>
            </a:r>
          </a:p>
        </p:txBody>
      </p:sp>
    </p:spTree>
    <p:extLst>
      <p:ext uri="{BB962C8B-B14F-4D97-AF65-F5344CB8AC3E}">
        <p14:creationId xmlns:p14="http://schemas.microsoft.com/office/powerpoint/2010/main" val="73094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9549E-E2F6-75AF-9D44-67E508F6C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951" y="882065"/>
            <a:ext cx="4537193" cy="2818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372B2B-74E6-8E33-8717-D297DB21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75" y="882065"/>
            <a:ext cx="4460268" cy="2818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D0FAF3-13A8-8A4A-2202-20AE19439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144" y="4156715"/>
            <a:ext cx="4460268" cy="22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4D64AC-B677-D0BD-301A-67296CC3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826649"/>
            <a:ext cx="9129713" cy="523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2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5E19B-BCA0-4CAC-848A-B42B4BE4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434505"/>
            <a:ext cx="9201151" cy="54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6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C0F575-5EC3-2DF6-1372-C9388A7F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028841"/>
            <a:ext cx="8924925" cy="49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4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C0F575-5EC3-2DF6-1372-C9388A7F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028841"/>
            <a:ext cx="8924925" cy="49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C0F575-5EC3-2DF6-1372-C9388A7F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028841"/>
            <a:ext cx="8924925" cy="49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4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ED3ED-8F2A-D22A-A4AB-A0706408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359" y="1287136"/>
            <a:ext cx="8423281" cy="389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66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BC732A-F7C5-E27D-E296-6C1FA494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597273"/>
            <a:ext cx="9552649" cy="527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9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C774C-1227-8098-7BD7-7D42C71F6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83" y="1546834"/>
            <a:ext cx="8842217" cy="42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2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381672-5533-8587-4683-ABB801D8E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9279"/>
            <a:ext cx="7772400" cy="37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A6A193-6CD4-1C23-B650-7A437323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16" y="1416049"/>
            <a:ext cx="5954584" cy="399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08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9D6AF-DE2D-A2E8-8725-E56C702D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4" y="1505242"/>
            <a:ext cx="9683384" cy="47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9D6AF-DE2D-A2E8-8725-E56C702D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4" y="1505242"/>
            <a:ext cx="9683384" cy="47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7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17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36B12-2F6D-5700-229E-1F934801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244600"/>
            <a:ext cx="6908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142F8-B94F-EB7F-2CE7-AB15391A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67" y="1452299"/>
            <a:ext cx="8995393" cy="37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9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142F8-B94F-EB7F-2CE7-AB15391A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48" y="871533"/>
            <a:ext cx="8995393" cy="3774608"/>
          </a:xfrm>
          <a:prstGeom prst="rect">
            <a:avLst/>
          </a:prstGeom>
        </p:spPr>
      </p:pic>
      <p:sp>
        <p:nvSpPr>
          <p:cNvPr id="2" name="Multiply 1">
            <a:extLst>
              <a:ext uri="{FF2B5EF4-FFF2-40B4-BE49-F238E27FC236}">
                <a16:creationId xmlns:a16="http://schemas.microsoft.com/office/drawing/2014/main" id="{14BE654D-12EF-9DEF-2AB5-1C0C3B3C8B2D}"/>
              </a:ext>
            </a:extLst>
          </p:cNvPr>
          <p:cNvSpPr/>
          <p:nvPr/>
        </p:nvSpPr>
        <p:spPr>
          <a:xfrm>
            <a:off x="10513541" y="4090087"/>
            <a:ext cx="457200" cy="457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4EEAE-1609-FBEA-7107-BC909933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71" y="5103341"/>
            <a:ext cx="6223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19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76138-D845-7C6B-7966-56A4393F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05" y="1311587"/>
            <a:ext cx="9956714" cy="47555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92E62C-7057-0E32-958F-ABE5F00AB2DD}"/>
              </a:ext>
            </a:extLst>
          </p:cNvPr>
          <p:cNvSpPr/>
          <p:nvPr/>
        </p:nvSpPr>
        <p:spPr>
          <a:xfrm>
            <a:off x="5152768" y="1940011"/>
            <a:ext cx="5165124" cy="10997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225297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2FE552-3EF0-22FA-1073-FADBA1E8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38" y="1124113"/>
            <a:ext cx="9928324" cy="425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9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79BF1-1286-E109-5CBB-2F0A2A465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22" y="1165528"/>
            <a:ext cx="10553555" cy="45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0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03820-F284-C932-C885-B76A58F2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7" y="1087167"/>
            <a:ext cx="10482045" cy="46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24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2</Words>
  <Application>Microsoft Macintosh PowerPoint</Application>
  <PresentationFormat>Widescreen</PresentationFormat>
  <Paragraphs>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Markov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Chain</dc:title>
  <dc:creator>MD Rakibul Haque</dc:creator>
  <cp:lastModifiedBy>MD Rakibul Haque</cp:lastModifiedBy>
  <cp:revision>2</cp:revision>
  <dcterms:created xsi:type="dcterms:W3CDTF">2023-07-25T16:20:13Z</dcterms:created>
  <dcterms:modified xsi:type="dcterms:W3CDTF">2023-07-30T06:38:56Z</dcterms:modified>
</cp:coreProperties>
</file>